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E71F-C4BC-4B52-9B52-A9B6F230ABA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CEB9-D2F8-4817-8BE5-22DF8D196B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40D56-E384-4B41-A409-4E9EDA64BDF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8900-C1AF-43E2-807E-B4915F55FB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43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B1A4-31A7-4592-95A2-3B0108F3F2D6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83C-DC18-431A-9AC2-E88B2940A5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9003B-1886-4966-9743-AC8D705F91E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0DEB1-6450-4370-ADB9-F8C251D397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82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11C-9CC6-41E6-AAEC-6F4F427765D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D352D-AF2C-4E4D-A3EC-CDAC9C63BA2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6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B97F-83B1-4CB4-94C8-A24ED66225E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DC38-8127-41B5-A98E-46FA3A81F2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67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8AB6-4C17-451E-B091-6A86AA36DE91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4820A-DAFE-45CB-B57E-1655319EE0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FC2D-C1C7-4E92-A424-2A0CC20B508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9920-2B8F-4079-AE15-7EDC63B328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1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662-E019-4642-9723-FEF045BC2FF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CB6E-3579-47F2-A51B-F1BB119088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B16D-C25F-49C8-9A5E-BD171F35605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6CD0-7A1E-4E3B-9A7F-BA2147908A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65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3C8A-B41E-433C-94E1-DDA8DF64F0B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411F-09E9-4FDD-BB60-35B481E86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C7A64C-2A1F-45BF-8103-EEA196F697C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AEEAC5-762F-46D1-B0C9-0897B2E650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518995" y="893763"/>
            <a:ext cx="60917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VEGF-A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isoforms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(E. coli)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(Human: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#300-0071/-033/-75/-094; Mouse: Cat#M30-031/-033/-003/-094)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43608" y="566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1509564" y="5499710"/>
            <a:ext cx="612068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de-DE" sz="1000" b="1" dirty="0" err="1">
                <a:solidFill>
                  <a:srgbClr val="000000"/>
                </a:solidFill>
                <a:latin typeface="Arial" charset="0"/>
              </a:rPr>
              <a:t>Figure</a:t>
            </a:r>
            <a:r>
              <a:rPr lang="de-DE" sz="1000" b="1" dirty="0">
                <a:solidFill>
                  <a:srgbClr val="000000"/>
                </a:solidFill>
                <a:latin typeface="Arial" charset="0"/>
              </a:rPr>
              <a:t> 1: </a:t>
            </a:r>
            <a:r>
              <a:rPr lang="en-US" sz="1000" dirty="0">
                <a:latin typeface="Arial" charset="0"/>
                <a:cs typeface="Times New Roman" pitchFamily="18" charset="0"/>
              </a:rPr>
              <a:t>SDS-PAGE analysis of </a:t>
            </a:r>
            <a:r>
              <a:rPr lang="en-US" sz="1000" dirty="0" smtClean="0">
                <a:latin typeface="Arial" charset="0"/>
                <a:cs typeface="Times New Roman" pitchFamily="18" charset="0"/>
              </a:rPr>
              <a:t>recombinant human and mouse VEGF-A isoforms produced </a:t>
            </a:r>
            <a:r>
              <a:rPr lang="en-US" sz="1000" dirty="0">
                <a:latin typeface="Arial" charset="0"/>
                <a:cs typeface="Times New Roman" pitchFamily="18" charset="0"/>
              </a:rPr>
              <a:t>in E. coli. Sample was loaded under non-reducing conditions in 15% SDS-polyacrylamide gel and stained with </a:t>
            </a:r>
            <a:r>
              <a:rPr lang="en-US" sz="1000" dirty="0" smtClean="0">
                <a:latin typeface="Arial" charset="0"/>
                <a:cs typeface="Times New Roman" pitchFamily="18" charset="0"/>
              </a:rPr>
              <a:t>Coomassie stain. </a:t>
            </a:r>
            <a:endParaRPr lang="en-US" sz="1000" dirty="0">
              <a:latin typeface="Arial" charset="0"/>
              <a:cs typeface="Times New Roman" pitchFamily="18" charset="0"/>
            </a:endParaRPr>
          </a:p>
        </p:txBody>
      </p:sp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80" y="1844824"/>
            <a:ext cx="268636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637" y="1846812"/>
            <a:ext cx="2671183" cy="3374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54</cp:revision>
  <dcterms:created xsi:type="dcterms:W3CDTF">2010-12-17T07:34:39Z</dcterms:created>
  <dcterms:modified xsi:type="dcterms:W3CDTF">2015-03-20T09:45:31Z</dcterms:modified>
</cp:coreProperties>
</file>